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933C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6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1A4FE-2CFA-4B2F-9785-6279F4ECD6E0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18647-233E-4DC9-B9EE-88F9FF86311A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71472" y="357166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Oval 4"/>
          <p:cNvSpPr/>
          <p:nvPr/>
        </p:nvSpPr>
        <p:spPr>
          <a:xfrm>
            <a:off x="571472" y="785794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Oval 5"/>
          <p:cNvSpPr/>
          <p:nvPr/>
        </p:nvSpPr>
        <p:spPr>
          <a:xfrm>
            <a:off x="571472" y="1285860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Oval 6"/>
          <p:cNvSpPr/>
          <p:nvPr/>
        </p:nvSpPr>
        <p:spPr>
          <a:xfrm>
            <a:off x="571472" y="1714488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Oval 7"/>
          <p:cNvSpPr/>
          <p:nvPr/>
        </p:nvSpPr>
        <p:spPr>
          <a:xfrm>
            <a:off x="571472" y="2143116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Oval 8"/>
          <p:cNvSpPr/>
          <p:nvPr/>
        </p:nvSpPr>
        <p:spPr>
          <a:xfrm>
            <a:off x="571472" y="2571744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Oval 9"/>
          <p:cNvSpPr/>
          <p:nvPr/>
        </p:nvSpPr>
        <p:spPr>
          <a:xfrm>
            <a:off x="571472" y="3071810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1" name="Oval 10"/>
          <p:cNvSpPr/>
          <p:nvPr/>
        </p:nvSpPr>
        <p:spPr>
          <a:xfrm>
            <a:off x="571472" y="3500438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2" name="Oval 11"/>
          <p:cNvSpPr/>
          <p:nvPr/>
        </p:nvSpPr>
        <p:spPr>
          <a:xfrm>
            <a:off x="571472" y="4000504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3" name="Oval 12"/>
          <p:cNvSpPr/>
          <p:nvPr/>
        </p:nvSpPr>
        <p:spPr>
          <a:xfrm>
            <a:off x="571472" y="4429132"/>
            <a:ext cx="285752" cy="28575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4" name="Dreptunghi 13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5" name="Dreptunghi 14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6" name="Dreptunghi 15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7" name="Dreptunghi 16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8" name="Dreptunghi 17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9" name="Dreptunghi 18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0" name="Dreptunghi 19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1" name="Dreptunghi 20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2" name="Dreptunghi 21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600" dirty="0" smtClean="0"/>
              <a:t>2</a:t>
            </a:r>
            <a:endParaRPr lang="ro-RO" sz="3600" dirty="0"/>
          </a:p>
        </p:txBody>
      </p:sp>
      <p:sp>
        <p:nvSpPr>
          <p:cNvPr id="23" name="Dreptunghi 22"/>
          <p:cNvSpPr/>
          <p:nvPr/>
        </p:nvSpPr>
        <p:spPr>
          <a:xfrm>
            <a:off x="1142976" y="357166"/>
            <a:ext cx="7429552" cy="4429156"/>
          </a:xfrm>
          <a:prstGeom prst="rect">
            <a:avLst/>
          </a:prstGeom>
          <a:solidFill>
            <a:srgbClr val="77933C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0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ro-RO" sz="10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repeatCount="1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3" presetClass="entr" presetSubtype="16" repeatCount="1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26" presetClass="emph" presetSubtype="0" repeatCount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2" grpId="1" animBg="1"/>
      <p:bldP spid="23" grpId="0" build="allAtOnce" animBg="1"/>
    </p:bld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</Words>
  <Application>Microsoft Office PowerPoint</Application>
  <PresentationFormat>Expunere pe ecran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Diapozitivul 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5</cp:revision>
  <dcterms:created xsi:type="dcterms:W3CDTF">2015-10-15T09:16:29Z</dcterms:created>
  <dcterms:modified xsi:type="dcterms:W3CDTF">2015-10-15T09:59:39Z</dcterms:modified>
</cp:coreProperties>
</file>